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54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DE30-B16F-45F7-90C0-1794521CBA33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2C8A-EB75-4B16-84B9-E411DD4D6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74261" y="1143000"/>
            <a:ext cx="4595478" cy="5081048"/>
            <a:chOff x="3226158" y="1752600"/>
            <a:chExt cx="2767584" cy="3842698"/>
          </a:xfrm>
        </p:grpSpPr>
        <p:grpSp>
          <p:nvGrpSpPr>
            <p:cNvPr id="7" name="Group 6"/>
            <p:cNvGrpSpPr/>
            <p:nvPr/>
          </p:nvGrpSpPr>
          <p:grpSpPr>
            <a:xfrm>
              <a:off x="3226158" y="1752600"/>
              <a:ext cx="2767584" cy="2934912"/>
              <a:chOff x="3226158" y="1752600"/>
              <a:chExt cx="2767584" cy="2934912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280898" y="2782512"/>
                <a:ext cx="2666905" cy="190500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ChevronInverted">
                  <a:avLst/>
                </a:prstTxWarp>
                <a:spAutoFit/>
              </a:bodyPr>
              <a:lstStyle/>
              <a:p>
                <a:pPr algn="ctr"/>
                <a:r>
                  <a:rPr lang="en-US" sz="5400" b="1" cap="none" spc="0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FFFF">
                            <a:tint val="40000"/>
                            <a:satMod val="250000"/>
                          </a:srgbClr>
                        </a:gs>
                        <a:gs pos="9000">
                          <a:srgbClr val="FFFFFF">
                            <a:tint val="52000"/>
                            <a:satMod val="300000"/>
                          </a:srgbClr>
                        </a:gs>
                        <a:gs pos="50000">
                          <a:srgbClr val="FFFFFF">
                            <a:shade val="20000"/>
                            <a:satMod val="300000"/>
                          </a:srgbClr>
                        </a:gs>
                        <a:gs pos="79000">
                          <a:srgbClr val="FFFFFF">
                            <a:tint val="52000"/>
                            <a:satMod val="300000"/>
                          </a:srgbClr>
                        </a:gs>
                        <a:gs pos="100000">
                          <a:srgbClr val="FFFFFF">
                            <a:tint val="40000"/>
                            <a:satMod val="250000"/>
                          </a:srgbClr>
                        </a:gs>
                      </a:gsLst>
                      <a:lin ang="5400000"/>
                    </a:gradFill>
                    <a:effectLst/>
                    <a:latin typeface="Bernard MT Condensed" pitchFamily="18" charset="0"/>
                  </a:rPr>
                  <a:t>2023</a:t>
                </a:r>
              </a:p>
            </p:txBody>
          </p:sp>
          <p:pic>
            <p:nvPicPr>
              <p:cNvPr id="5" name="Picture 4" descr="Girls State Logo-2.JP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226158" y="1752600"/>
                <a:ext cx="2767584" cy="1037314"/>
              </a:xfrm>
              <a:prstGeom prst="rect">
                <a:avLst/>
              </a:prstGeom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3648803" y="4687512"/>
              <a:ext cx="1922292" cy="9077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Book Antiqua" pitchFamily="18" charset="0"/>
                </a:rPr>
                <a:t>Sunday, June 11 to</a:t>
              </a:r>
            </a:p>
            <a:p>
              <a:pPr algn="ctr"/>
              <a:r>
                <a:rPr lang="en-US" dirty="0">
                  <a:latin typeface="Book Antiqua" pitchFamily="18" charset="0"/>
                </a:rPr>
                <a:t>Saturday, June 17</a:t>
              </a:r>
            </a:p>
            <a:p>
              <a:pPr algn="ctr"/>
              <a:r>
                <a:rPr lang="en-US" i="1" dirty="0">
                  <a:latin typeface="Book Antiqua" pitchFamily="18" charset="0"/>
                </a:rPr>
                <a:t>Bowling Green State University</a:t>
              </a:r>
            </a:p>
            <a:p>
              <a:pPr algn="ctr"/>
              <a:r>
                <a:rPr lang="en-US" i="1" dirty="0">
                  <a:latin typeface="Book Antiqua" pitchFamily="18" charset="0"/>
                </a:rPr>
                <a:t>Bowling Green, Ohio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Book Antiqua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</dc:creator>
  <cp:lastModifiedBy>Vicky Buck</cp:lastModifiedBy>
  <cp:revision>22</cp:revision>
  <dcterms:created xsi:type="dcterms:W3CDTF">2011-07-12T16:51:08Z</dcterms:created>
  <dcterms:modified xsi:type="dcterms:W3CDTF">2023-03-19T18:11:46Z</dcterms:modified>
</cp:coreProperties>
</file>